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78D1-F89B-48A2-AB10-C4CF70F3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13479-323B-48E0-A0EA-197D61E1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4BFDF-9FF5-4171-B951-C7905B359FAF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7796C-723C-4D9E-B822-3111F8C1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B2578-EFDA-4787-A04B-D25BDFC4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7EAB-0CFA-4180-8220-0085B5DB8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52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4B996-1124-4C54-9A1D-AA45C6B5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E2699-1C5B-426A-96DD-DC6301B0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F0546-6DBC-4696-A5CA-110C94F95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4BFDF-9FF5-4171-B951-C7905B359FAF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BC8E7-68B0-43CE-9905-2C1B018D9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BD016-5026-403D-ADE0-8B079DC78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37EAB-0CFA-4180-8220-0085B5DB8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9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61F536-D8A7-4246-9535-9E564DF4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Linux Desktops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04FB8-F28A-4785-AAEA-E0CD5C3CA9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9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FD5352-7867-4097-9823-38C46683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KDE origin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980DA-4586-4205-AFCA-E3900AF2B1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2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DB4B6E-5388-4344-A0DC-7936EFC8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KDE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DED0D-4771-4E42-ACF9-3C22CE4C5C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4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1FC234-7B60-41AF-AFAE-5530E22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A7DE3-25E4-453B-9623-559F699E99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30DF5C-6850-4415-BB15-8AEDDA65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KDE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460D8-D592-4B16-BAA1-0AAAD409F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6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8690A2-5548-4079-9020-CBEE07F1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GNOME </a:t>
            </a:r>
            <a:r>
              <a:rPr lang="en-GB" sz="3200"/>
              <a:t>(GNU Network Object Model Environment) 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0B015-F156-4F94-947D-3ADBB7362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EAF317-9678-40A4-A16F-B97B18AA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Gnome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DE6D1-003A-4017-B926-554A6FFB3B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87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250EF5-2107-4AA1-B593-F78AF12B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Features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A6A62-A401-42B5-A10D-EA7E8A0CC9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6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E439F9-5BCE-4244-B405-CDF4A7AC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03EDC-6F09-4868-817D-24629297E2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4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D134E8-6DD3-46A1-A2C0-1BF4EA39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1F804-0CBC-4A6D-AC4E-299C2627D4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35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1C5E69-7FB8-4AAB-BDE4-173E9CB3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65E11-59B6-4985-BFF8-501E97AE50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6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6286D2-1259-47A6-98CD-E0950B5C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b="1"/>
              <a:t>What is a DE?</a:t>
            </a:r>
            <a:br>
              <a:rPr lang="en-IN"/>
            </a:b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74D9E-3737-44D4-BF44-9C830CCC13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7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F427DE-8DF5-4A33-8E64-319DB06B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B2C77-7B8D-468D-BE69-9D02BBBF4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D8B555-5317-44E9-9E25-F8BF069E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Development tools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E2139-FC4E-4FF1-BC24-870B5345CB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4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35700E-56DE-42AF-B065-48F1AD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057CB-AE74-4BDD-8EF9-8E19D790B6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80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442C87-F927-41F6-BA00-521E76AD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Difference between gnome </a:t>
            </a:r>
            <a:br>
              <a:rPr lang="en-IN"/>
            </a:br>
            <a:r>
              <a:rPr lang="en-IN"/>
              <a:t>and </a:t>
            </a:r>
            <a:br>
              <a:rPr lang="en-IN"/>
            </a:br>
            <a:r>
              <a:rPr lang="en-IN"/>
              <a:t>KDE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067F6-E11A-43F9-A055-D9821AE3DC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2EF8DA-9190-48B6-80D2-07329CE5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b="1"/>
              <a:t>What is a DE?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F6093-ECE9-48B0-8D57-09DC35DD0E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9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ACC9DB-AB4B-49F9-9ECF-800EE252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b="1"/>
              <a:t>The X Window System:</a:t>
            </a:r>
            <a:br>
              <a:rPr lang="en-IN" b="1"/>
            </a:b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D2AC9-87A0-4506-AA33-FAF7C06106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3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9E149B-1992-42B9-A630-F3063207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b="1"/>
              <a:t>The X Window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3FE98-8520-4B3B-8C11-0F3CC7C24A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8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52288F-F04A-4030-96EB-B8D9B877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BDBC6-6017-4C08-81D4-903B773ADA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9DD4D4-20BF-4F5A-B0AC-2BB6F788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D093A-E1F3-4CD8-A097-946530505A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4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2F5B33-859F-4617-A58A-28B39CDB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2668-16ED-4F04-845F-D83A80A349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5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570152-3121-41A6-8CDD-9140505C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E93A5-9846-41A9-9F00-037F9A54CC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95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Widescreen</PresentationFormat>
  <Paragraphs>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Linux Desktops</vt:lpstr>
      <vt:lpstr>What is a DE? </vt:lpstr>
      <vt:lpstr>What is a DE?</vt:lpstr>
      <vt:lpstr>The X Window System: </vt:lpstr>
      <vt:lpstr>The X Window</vt:lpstr>
      <vt:lpstr>PowerPoint Presentation</vt:lpstr>
      <vt:lpstr>PowerPoint Presentation</vt:lpstr>
      <vt:lpstr>PowerPoint Presentation</vt:lpstr>
      <vt:lpstr>PowerPoint Presentation</vt:lpstr>
      <vt:lpstr>KDE origin</vt:lpstr>
      <vt:lpstr>KDE</vt:lpstr>
      <vt:lpstr>PowerPoint Presentation</vt:lpstr>
      <vt:lpstr>KDE Applications</vt:lpstr>
      <vt:lpstr>GNOME (GNU Network Object Model Environment) </vt:lpstr>
      <vt:lpstr>Gnome</vt:lpstr>
      <vt:lpstr>Features</vt:lpstr>
      <vt:lpstr>PowerPoint Presentation</vt:lpstr>
      <vt:lpstr>PowerPoint Presentation</vt:lpstr>
      <vt:lpstr>PowerPoint Presentation</vt:lpstr>
      <vt:lpstr>PowerPoint Presentation</vt:lpstr>
      <vt:lpstr>Development tools</vt:lpstr>
      <vt:lpstr>PowerPoint Presentation</vt:lpstr>
      <vt:lpstr>Difference between gnome  and  KDE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Desktops</dc:title>
  <dc:creator>inderjeet</dc:creator>
  <cp:lastModifiedBy>inderjeet</cp:lastModifiedBy>
  <cp:revision>1</cp:revision>
  <dcterms:created xsi:type="dcterms:W3CDTF">2020-09-24T07:39:19Z</dcterms:created>
  <dcterms:modified xsi:type="dcterms:W3CDTF">2020-09-24T07:39:22Z</dcterms:modified>
</cp:coreProperties>
</file>